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67" r:id="rId4"/>
    <p:sldId id="259" r:id="rId5"/>
    <p:sldId id="263" r:id="rId6"/>
    <p:sldId id="258" r:id="rId7"/>
    <p:sldId id="265" r:id="rId8"/>
    <p:sldId id="266" r:id="rId9"/>
    <p:sldId id="264" r:id="rId10"/>
    <p:sldId id="262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219" autoAdjust="0"/>
  </p:normalViewPr>
  <p:slideViewPr>
    <p:cSldViewPr snapToGrid="0" snapToObjects="1">
      <p:cViewPr varScale="1">
        <p:scale>
          <a:sx n="36" d="100"/>
          <a:sy n="36" d="100"/>
        </p:scale>
        <p:origin x="22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27A5-135F-48CD-87EE-3171F0EBA7ED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88F2-D41C-4203-9CB0-6921C6F09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5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2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2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8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2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5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88F2-D41C-4203-9CB0-6921C6F093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4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2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6784-241D-1949-A8CF-9F97AA522BB3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79FB-825E-4541-9350-141E31DA0E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ovini Master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657606" y="4233127"/>
            <a:ext cx="3681976" cy="56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Phil Pemberton</a:t>
            </a:r>
          </a:p>
        </p:txBody>
      </p:sp>
      <p:pic>
        <p:nvPicPr>
          <p:cNvPr id="3" name="Picture 2" descr="project 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77" y="1175461"/>
            <a:ext cx="1924376" cy="2611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0767" y="4694917"/>
            <a:ext cx="471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Managing Director, Sovini Property Services 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57606" y="5283487"/>
            <a:ext cx="3681976" cy="56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Lucien Wynn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7841" y="5745277"/>
            <a:ext cx="32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Managing Director, Oneserve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ovini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" y="710853"/>
            <a:ext cx="793314" cy="957586"/>
          </a:xfrm>
          <a:prstGeom prst="rect">
            <a:avLst/>
          </a:prstGeom>
        </p:spPr>
      </p:pic>
      <p:pic>
        <p:nvPicPr>
          <p:cNvPr id="14" name="Picture 13" descr="Oneserve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21" y="782482"/>
            <a:ext cx="1588222" cy="3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itle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5575300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2501691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Results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192678" y="5581557"/>
            <a:ext cx="1228539" cy="57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bg1"/>
                </a:solidFill>
              </a:rPr>
              <a:t>Repairs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penci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pic>
        <p:nvPicPr>
          <p:cNvPr id="8" name="Picture 7" descr="title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5575300" cy="20701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1850" y="461796"/>
            <a:ext cx="2257937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Top Tips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vini Mast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1495" y="2950364"/>
            <a:ext cx="3874413" cy="1121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FFFFFF"/>
                </a:solidFill>
              </a:rPr>
              <a:t>Questions?</a:t>
            </a:r>
            <a:endParaRPr lang="en-GB" sz="6000" b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7143" y="2499196"/>
            <a:ext cx="1781026" cy="90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Any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sh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886522"/>
          </a:xfrm>
          <a:prstGeom prst="rect">
            <a:avLst/>
          </a:prstGeom>
        </p:spPr>
      </p:pic>
      <p:pic>
        <p:nvPicPr>
          <p:cNvPr id="6" name="Picture 5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849" y="461796"/>
            <a:ext cx="4387581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rgbClr val="FFFFFF"/>
                </a:solidFill>
              </a:rPr>
              <a:t>Project 65 in a nutshell</a:t>
            </a: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6721780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850" y="461796"/>
            <a:ext cx="2399058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rgbClr val="FFFFFF"/>
                </a:solidFill>
              </a:rPr>
              <a:t>Context</a:t>
            </a: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T4E157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1850" y="461796"/>
            <a:ext cx="1783257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Voids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19351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195"/>
            <a:ext cx="9144000" cy="6913385"/>
          </a:xfrm>
          <a:prstGeom prst="rect">
            <a:avLst/>
          </a:prstGeom>
        </p:spPr>
      </p:pic>
      <p:pic>
        <p:nvPicPr>
          <p:cNvPr id="5" name="Picture 4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1783257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Gas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ai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0"/>
            <a:ext cx="9131300" cy="6858000"/>
          </a:xfrm>
          <a:prstGeom prst="rect">
            <a:avLst/>
          </a:prstGeom>
        </p:spPr>
      </p:pic>
      <p:pic>
        <p:nvPicPr>
          <p:cNvPr id="5" name="Picture 4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2578666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rgbClr val="FFFFFF"/>
                </a:solidFill>
              </a:rPr>
              <a:t>Repairs</a:t>
            </a: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0"/>
            <a:ext cx="9235932" cy="6965432"/>
          </a:xfrm>
          <a:prstGeom prst="rect">
            <a:avLst/>
          </a:prstGeom>
        </p:spPr>
      </p:pic>
      <p:pic>
        <p:nvPicPr>
          <p:cNvPr id="5" name="Picture 4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2578666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rgbClr val="FFFFFF"/>
                </a:solidFill>
              </a:rPr>
              <a:t>People</a:t>
            </a:r>
            <a:endParaRPr lang="en-GB" sz="4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5336517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12"/>
            <a:ext cx="9144000" cy="6875012"/>
          </a:xfrm>
          <a:prstGeom prst="rect">
            <a:avLst/>
          </a:prstGeom>
        </p:spPr>
      </p:pic>
      <p:pic>
        <p:nvPicPr>
          <p:cNvPr id="6" name="Picture 5" descr="title 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836731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4259289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Preparation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192678" y="5581557"/>
            <a:ext cx="1228539" cy="57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bg1"/>
                </a:solidFill>
              </a:rPr>
              <a:t>Repairs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iStock_000008086972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itle b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5575300" cy="20701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1850" y="461796"/>
            <a:ext cx="4259289" cy="9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600" dirty="0" smtClean="0">
                <a:solidFill>
                  <a:schemeClr val="bg1"/>
                </a:solidFill>
              </a:rPr>
              <a:t>Implementation</a:t>
            </a:r>
            <a:endParaRPr lang="en-GB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42</Words>
  <Application>Microsoft Office PowerPoint</Application>
  <PresentationFormat>On-screen Show (4:3)</PresentationFormat>
  <Paragraphs>26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Sovini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Shields</dc:creator>
  <cp:lastModifiedBy>Alastair Tweedie</cp:lastModifiedBy>
  <cp:revision>28</cp:revision>
  <dcterms:created xsi:type="dcterms:W3CDTF">2014-02-13T13:37:01Z</dcterms:created>
  <dcterms:modified xsi:type="dcterms:W3CDTF">2014-03-04T10:16:33Z</dcterms:modified>
</cp:coreProperties>
</file>